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57" r:id="rId2"/>
    <p:sldId id="345" r:id="rId3"/>
    <p:sldId id="351" r:id="rId4"/>
    <p:sldId id="348" r:id="rId5"/>
    <p:sldId id="328" r:id="rId6"/>
    <p:sldId id="318" r:id="rId7"/>
    <p:sldId id="314" r:id="rId8"/>
    <p:sldId id="307" r:id="rId9"/>
    <p:sldId id="304" r:id="rId10"/>
    <p:sldId id="305" r:id="rId11"/>
    <p:sldId id="306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1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66" autoAdjust="0"/>
    <p:restoredTop sz="96242" autoAdjust="0"/>
  </p:normalViewPr>
  <p:slideViewPr>
    <p:cSldViewPr snapToGrid="0">
      <p:cViewPr varScale="1">
        <p:scale>
          <a:sx n="102" d="100"/>
          <a:sy n="102" d="100"/>
        </p:scale>
        <p:origin x="105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68AC76-23CE-4E23-848C-436BBC1D0448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5125C-D71E-4B10-9B06-FD982A2C82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3979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267120-1EC7-09D1-0578-7D1CCBBD7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1546F724-5546-DD01-1D1C-0C44249281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66E083F9-1148-616D-047A-3EC14D225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4DD3C82-FC3C-55CD-64D7-7E97075AF1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5125C-D71E-4B10-9B06-FD982A2C829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4544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DC9242-887F-DBE1-D75A-6856F0289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4BBF7D9-F559-4EFD-CD00-B20D3406A5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9FD855B-A39A-877E-A957-F0E4AEFF1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7E6BB58-2CD5-1D5F-1313-E7C9B7701B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5125C-D71E-4B10-9B06-FD982A2C829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6111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63E912-6DA0-7A4E-12B1-3374CFF9E0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C12BBB9-2BD1-0DBE-0B9F-1B98F6B19A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4BB5383-AEDE-9B92-E618-1732F1878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DC81D2-BF57-7A5A-5227-615B6F4E7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C996FF-A408-00D9-16FE-83DBFB631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310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6571C8-765E-ABCC-6BF1-02F2047A2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CD0C0A0-51C7-9C03-B282-74F5487E0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E3309D-3A28-9DD4-9302-D1ADF0252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39ACE23-E2FB-1E31-4E02-805AC195B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0A81A74-B9D1-FBA8-D8F4-E5FD9E5F4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3606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9CE8D21-5AB9-EE68-7337-DFA184DC63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A410DF8-6A9F-C8DB-D627-079A1B7F2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DF1DC1B-AE02-B292-A500-A82002F04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B42D19-D2B9-D297-D2B1-0FD7D6058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0193E90-14E3-018B-C7E3-0D8729622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4069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4C9E6D-8D99-A097-8255-04F29A1FF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A230285-67C7-77EA-F50D-7AF32C5D2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9331E8-5A09-FAA7-4667-6721C9852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773B8C-89DE-2651-9624-4EC9C7B9F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52766EB-98A3-266B-89C5-96F2509E8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1410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D16F6C-D75D-B1E1-096D-42AF60643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CD49C5F-3BEF-F260-011A-D50DF3A01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2ABBA06-3044-1D63-1EE9-7C157CEEC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A0BA29-EBD4-3A6E-FA41-28310216F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0841E72-CE80-D696-F15F-A82EF4B68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9237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437F01-8688-1298-E2E1-DC6B92986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AAE0CA2-BE48-2C70-5AAC-BB957A408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9932191-5D6A-FC38-2247-6EE450FEBD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E49E8D1-435E-81CA-9E99-35239C4AA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783DDE9-0D01-A591-3870-C0E53D908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BA300A0-D2BC-083F-8615-963EA182D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1667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E907D6-B7CF-524D-7973-1F20F22D5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295FB14-3463-CB73-EE14-E38013A9C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5D5EF48-BC14-D0D4-7E2F-50622DAC70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6D457D0-5C7F-7DB3-13AC-E2C463E3A9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0BE6870-E8EE-064A-6FE3-A8E03AA65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F103392-FE06-95FB-34E3-97286E9DB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1CA375B-4588-C6AD-85C4-EBEB46B53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65C9FE4-DDFD-EBE4-6856-E18B423EF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0454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C34E24-DB56-5AC8-0A2E-56CF72470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B432AC8-0D1E-C143-F382-32B1719D4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0429C0D-8450-9AAC-2988-49B683197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9209400-D288-E64C-689E-6ADD4231B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5971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3346381-FF46-02E9-854A-006B2B59C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BA71A88-E7EA-75D4-5D63-B49FAA353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085FE7B-1F39-8DC6-B9E4-E0C78E004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8268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2BA587-8CF2-78E9-54EA-3F4EDA95B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B93541C-B28E-A9E4-0E89-CD72BF738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1A7AE16-8508-0FF7-C7D9-26DB25DEC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D35B5E6-5FB6-D9D7-7FD8-32708E3E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B7B213B-460D-A1B9-EFF9-33DAF343A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58BB7DB-82B6-7355-CDBF-957813655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1484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D5CA3A-BA53-8201-764C-1F6AE02D9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95FF793-B9C6-C45C-739F-7E006F2C4D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EF7E682-70D3-4A20-A55B-57B4DD3B0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BBDC1D8-9B06-AFF2-7930-ADF61A046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CF9BB1-7BB1-F7AB-CFAA-554007E25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F88C08A-DBF8-A746-CDD3-E95B2B9A5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0195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A92FF73-4547-215F-1272-6718CE53F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068E81A-ACD7-C79C-2593-0D182BED7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43D5469-F8F7-F114-CA5C-299A435278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4F15B3-0EC2-4ED5-A701-DF0DF0FA68E2}" type="datetimeFigureOut">
              <a:rPr kumimoji="1" lang="ja-JP" altLang="en-US" smtClean="0"/>
              <a:t>2026/2/14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C7B9D58-6BF6-CCC0-C9F9-6A06A9FF7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36559BF-B22E-6C30-21B2-75549F70FF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B8AEAD-7004-4F65-B581-EB377BF9E5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1794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A06B55-C6C3-1270-2B92-EEBE25BF9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テレビゲームの一場面&#10;&#10;AI 生成コンテンツは誤りを含む可能性があります。">
            <a:extLst>
              <a:ext uri="{FF2B5EF4-FFF2-40B4-BE49-F238E27FC236}">
                <a16:creationId xmlns:a16="http://schemas.microsoft.com/office/drawing/2014/main" id="{0DF4A86F-20A0-EFB1-6E01-EBEF495F46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98" t="3871" r="4198" b="4187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F627D7A9-E505-5735-9B1E-DE5B5823EF03}"/>
              </a:ext>
            </a:extLst>
          </p:cNvPr>
          <p:cNvSpPr/>
          <p:nvPr/>
        </p:nvSpPr>
        <p:spPr>
          <a:xfrm>
            <a:off x="1" y="4741682"/>
            <a:ext cx="12191999" cy="21163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  <a:r>
              <a:rPr lang="ja-JP" altLang="en-US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神域の迷い子</a:t>
            </a:r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0A7F92E1-C8C9-4A4A-97E2-F04CE3797E3C}"/>
              </a:ext>
            </a:extLst>
          </p:cNvPr>
          <p:cNvSpPr/>
          <p:nvPr/>
        </p:nvSpPr>
        <p:spPr>
          <a:xfrm>
            <a:off x="3564082" y="4741681"/>
            <a:ext cx="5063835" cy="443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H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ealing </a:t>
            </a:r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M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usic</a:t>
            </a:r>
          </a:p>
        </p:txBody>
      </p:sp>
    </p:spTree>
    <p:extLst>
      <p:ext uri="{BB962C8B-B14F-4D97-AF65-F5344CB8AC3E}">
        <p14:creationId xmlns:p14="http://schemas.microsoft.com/office/powerpoint/2010/main" val="896455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B4504A6A-92C3-C5A6-675C-82081384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307E782-1AC5-CE46-91C9-BE5D3776A15B}"/>
              </a:ext>
            </a:extLst>
          </p:cNvPr>
          <p:cNvSpPr/>
          <p:nvPr/>
        </p:nvSpPr>
        <p:spPr>
          <a:xfrm>
            <a:off x="1" y="4741682"/>
            <a:ext cx="12191999" cy="21163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  <a:r>
              <a:rPr lang="ja-JP" altLang="en-US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水</a:t>
            </a:r>
            <a:r>
              <a:rPr lang="ja-JP" altLang="en-US" sz="8000" b="1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精の揺籠</a:t>
            </a:r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9D533EF-FA6B-C92C-5E5C-7A35CDF5C932}"/>
              </a:ext>
            </a:extLst>
          </p:cNvPr>
          <p:cNvSpPr/>
          <p:nvPr/>
        </p:nvSpPr>
        <p:spPr>
          <a:xfrm>
            <a:off x="3564082" y="4741681"/>
            <a:ext cx="5063835" cy="443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H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ealing </a:t>
            </a:r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M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usic</a:t>
            </a:r>
          </a:p>
        </p:txBody>
      </p:sp>
    </p:spTree>
    <p:extLst>
      <p:ext uri="{BB962C8B-B14F-4D97-AF65-F5344CB8AC3E}">
        <p14:creationId xmlns:p14="http://schemas.microsoft.com/office/powerpoint/2010/main" val="3373687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B9FDD-CE17-1687-11F7-49804235B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FD14EBD5-3EA5-754C-E354-B3DB26898B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67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06BAE19-81B9-A680-6AEA-B6E677410536}"/>
              </a:ext>
            </a:extLst>
          </p:cNvPr>
          <p:cNvSpPr/>
          <p:nvPr/>
        </p:nvSpPr>
        <p:spPr>
          <a:xfrm>
            <a:off x="1" y="4741682"/>
            <a:ext cx="12191999" cy="21163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  <a:r>
              <a:rPr lang="ja-JP" altLang="en-US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泡沫の夢路</a:t>
            </a:r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B7EA3E1-10AC-C503-D3BC-12BE0415F14F}"/>
              </a:ext>
            </a:extLst>
          </p:cNvPr>
          <p:cNvSpPr/>
          <p:nvPr/>
        </p:nvSpPr>
        <p:spPr>
          <a:xfrm>
            <a:off x="3564082" y="4741681"/>
            <a:ext cx="5063835" cy="443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H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ealing </a:t>
            </a:r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M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usic</a:t>
            </a:r>
          </a:p>
        </p:txBody>
      </p:sp>
    </p:spTree>
    <p:extLst>
      <p:ext uri="{BB962C8B-B14F-4D97-AF65-F5344CB8AC3E}">
        <p14:creationId xmlns:p14="http://schemas.microsoft.com/office/powerpoint/2010/main" val="1851681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B37FF-2CEF-990B-5AB8-EF1513BD95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スイミング, モニター, 雪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6C064925-975C-6198-BA4E-6EC0E5BD22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619" r="8955"/>
          <a:stretch>
            <a:fillRect/>
          </a:stretch>
        </p:blipFill>
        <p:spPr>
          <a:xfrm>
            <a:off x="0" y="-1"/>
            <a:ext cx="12191999" cy="6857999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232E64C-699F-A90F-456D-7BD6CF959061}"/>
              </a:ext>
            </a:extLst>
          </p:cNvPr>
          <p:cNvSpPr/>
          <p:nvPr/>
        </p:nvSpPr>
        <p:spPr>
          <a:xfrm>
            <a:off x="1" y="4741682"/>
            <a:ext cx="12191999" cy="21163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  <a:r>
              <a:rPr lang="ja-JP" altLang="en-US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水圧と体温</a:t>
            </a:r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1A69F7E-1244-5CDA-D416-E34AF619B104}"/>
              </a:ext>
            </a:extLst>
          </p:cNvPr>
          <p:cNvSpPr/>
          <p:nvPr/>
        </p:nvSpPr>
        <p:spPr>
          <a:xfrm>
            <a:off x="3564082" y="4741681"/>
            <a:ext cx="5063835" cy="443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H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ealing </a:t>
            </a:r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M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usic</a:t>
            </a:r>
          </a:p>
        </p:txBody>
      </p:sp>
    </p:spTree>
    <p:extLst>
      <p:ext uri="{BB962C8B-B14F-4D97-AF65-F5344CB8AC3E}">
        <p14:creationId xmlns:p14="http://schemas.microsoft.com/office/powerpoint/2010/main" val="3686714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DFAF0-E809-88C6-3D7F-716310B5E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テレビゲームの一場面&#10;&#10;AI 生成コンテンツは誤りを含む可能性があります。">
            <a:extLst>
              <a:ext uri="{FF2B5EF4-FFF2-40B4-BE49-F238E27FC236}">
                <a16:creationId xmlns:a16="http://schemas.microsoft.com/office/drawing/2014/main" id="{148B4BE5-19E4-A373-060C-5F4CA7AC9D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012" r="1532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47D3B1A-04A5-C59A-DD4E-868214E2ACF9}"/>
              </a:ext>
            </a:extLst>
          </p:cNvPr>
          <p:cNvSpPr/>
          <p:nvPr/>
        </p:nvSpPr>
        <p:spPr>
          <a:xfrm>
            <a:off x="1" y="4741682"/>
            <a:ext cx="12191999" cy="21163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  <a:r>
              <a:rPr lang="ja-JP" altLang="en-US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水底に沈む街</a:t>
            </a:r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DAC268B-EEA0-9071-56A8-69AD3A95924E}"/>
              </a:ext>
            </a:extLst>
          </p:cNvPr>
          <p:cNvSpPr/>
          <p:nvPr/>
        </p:nvSpPr>
        <p:spPr>
          <a:xfrm>
            <a:off x="3564082" y="4741681"/>
            <a:ext cx="5063835" cy="443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H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ealing </a:t>
            </a:r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M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usic</a:t>
            </a:r>
          </a:p>
        </p:txBody>
      </p:sp>
    </p:spTree>
    <p:extLst>
      <p:ext uri="{BB962C8B-B14F-4D97-AF65-F5344CB8AC3E}">
        <p14:creationId xmlns:p14="http://schemas.microsoft.com/office/powerpoint/2010/main" val="1311897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3B02A-CBA6-213A-0329-C1D7642E4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1DC2FC36-985C-58DA-604C-48D7A96466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7"/>
          <a:stretch>
            <a:fillRect/>
          </a:stretch>
        </p:blipFill>
        <p:spPr>
          <a:xfrm>
            <a:off x="1" y="-1"/>
            <a:ext cx="12191999" cy="6858000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2F2F3CD-F8F5-2A3F-735F-D26DC9625C85}"/>
              </a:ext>
            </a:extLst>
          </p:cNvPr>
          <p:cNvSpPr/>
          <p:nvPr/>
        </p:nvSpPr>
        <p:spPr>
          <a:xfrm>
            <a:off x="1" y="4741682"/>
            <a:ext cx="12191999" cy="21163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  <a:r>
              <a:rPr lang="ja-JP" altLang="en-US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深海魚も眠る時間</a:t>
            </a:r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6C6A44C-3F07-40F5-6F24-5102D2CBDD68}"/>
              </a:ext>
            </a:extLst>
          </p:cNvPr>
          <p:cNvSpPr/>
          <p:nvPr/>
        </p:nvSpPr>
        <p:spPr>
          <a:xfrm>
            <a:off x="3564082" y="4741681"/>
            <a:ext cx="5063835" cy="443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H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ealing </a:t>
            </a:r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M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usic</a:t>
            </a:r>
          </a:p>
        </p:txBody>
      </p:sp>
    </p:spTree>
    <p:extLst>
      <p:ext uri="{BB962C8B-B14F-4D97-AF65-F5344CB8AC3E}">
        <p14:creationId xmlns:p14="http://schemas.microsoft.com/office/powerpoint/2010/main" val="2393148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スポーツ, スイミング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86ED1506-A9C7-2A5C-9C06-C84E8C67A7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6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1A8FFBE-2881-29B2-E42A-5C441B9B5E49}"/>
              </a:ext>
            </a:extLst>
          </p:cNvPr>
          <p:cNvSpPr/>
          <p:nvPr/>
        </p:nvSpPr>
        <p:spPr>
          <a:xfrm>
            <a:off x="1" y="4741682"/>
            <a:ext cx="12191999" cy="21163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  <a:r>
              <a:rPr lang="ja-JP" altLang="en-US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水没する意識</a:t>
            </a:r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9627EA-83BF-B491-AB46-709D669735C6}"/>
              </a:ext>
            </a:extLst>
          </p:cNvPr>
          <p:cNvSpPr/>
          <p:nvPr/>
        </p:nvSpPr>
        <p:spPr>
          <a:xfrm>
            <a:off x="3564082" y="4741681"/>
            <a:ext cx="5063835" cy="443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H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ealing </a:t>
            </a:r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M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usic</a:t>
            </a:r>
          </a:p>
        </p:txBody>
      </p:sp>
    </p:spTree>
    <p:extLst>
      <p:ext uri="{BB962C8B-B14F-4D97-AF65-F5344CB8AC3E}">
        <p14:creationId xmlns:p14="http://schemas.microsoft.com/office/powerpoint/2010/main" val="1606703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スイミング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4AF5D835-3D71-4074-E4D1-E0CF6B3E18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945" t="11935" r="6312"/>
          <a:stretch>
            <a:fillRect/>
          </a:stretch>
        </p:blipFill>
        <p:spPr>
          <a:xfrm>
            <a:off x="0" y="-1"/>
            <a:ext cx="12191999" cy="6857999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7A63C0C8-F9CB-8781-CBC4-128241E54C91}"/>
              </a:ext>
            </a:extLst>
          </p:cNvPr>
          <p:cNvSpPr/>
          <p:nvPr/>
        </p:nvSpPr>
        <p:spPr>
          <a:xfrm>
            <a:off x="1" y="4741682"/>
            <a:ext cx="12191999" cy="21163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  <a:r>
              <a:rPr lang="ja-JP" altLang="en-US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海の記憶の断片</a:t>
            </a:r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847FD10C-94FC-9A49-96F0-CE0DB8A2E0F8}"/>
              </a:ext>
            </a:extLst>
          </p:cNvPr>
          <p:cNvSpPr/>
          <p:nvPr/>
        </p:nvSpPr>
        <p:spPr>
          <a:xfrm>
            <a:off x="3564082" y="4741681"/>
            <a:ext cx="5063835" cy="443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H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ealing </a:t>
            </a:r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M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usic</a:t>
            </a:r>
          </a:p>
        </p:txBody>
      </p:sp>
    </p:spTree>
    <p:extLst>
      <p:ext uri="{BB962C8B-B14F-4D97-AF65-F5344CB8AC3E}">
        <p14:creationId xmlns:p14="http://schemas.microsoft.com/office/powerpoint/2010/main" val="2410754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98D637-C34F-3474-F4C4-DA3A75700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水中を泳いでいる人のcg&#10;&#10;AI 生成コンテンツは誤りを含む可能性があります。">
            <a:extLst>
              <a:ext uri="{FF2B5EF4-FFF2-40B4-BE49-F238E27FC236}">
                <a16:creationId xmlns:a16="http://schemas.microsoft.com/office/drawing/2014/main" id="{0FD3C4E4-28A8-945F-B060-4AB114B3ED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7"/>
          <a:stretch>
            <a:fillRect/>
          </a:stretch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98C4B49-EFD2-E364-9423-7B0D89F13F1A}"/>
              </a:ext>
            </a:extLst>
          </p:cNvPr>
          <p:cNvSpPr/>
          <p:nvPr/>
        </p:nvSpPr>
        <p:spPr>
          <a:xfrm>
            <a:off x="1" y="4741682"/>
            <a:ext cx="12191999" cy="21163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  <a:r>
              <a:rPr lang="ja-JP" altLang="en-US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月光の届かぬ水底</a:t>
            </a:r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50121C8-C276-BDE0-4A09-E0D51671D5C9}"/>
              </a:ext>
            </a:extLst>
          </p:cNvPr>
          <p:cNvSpPr/>
          <p:nvPr/>
        </p:nvSpPr>
        <p:spPr>
          <a:xfrm>
            <a:off x="3564082" y="4741681"/>
            <a:ext cx="5063835" cy="443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H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ealing </a:t>
            </a:r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M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usic</a:t>
            </a:r>
          </a:p>
        </p:txBody>
      </p:sp>
    </p:spTree>
    <p:extLst>
      <p:ext uri="{BB962C8B-B14F-4D97-AF65-F5344CB8AC3E}">
        <p14:creationId xmlns:p14="http://schemas.microsoft.com/office/powerpoint/2010/main" val="164161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2B53F-D735-3AB1-555A-BA4188160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11A93A6-262C-9D0A-592F-3EB71DB29B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7"/>
          <a:stretch>
            <a:fillRect/>
          </a:stretch>
        </p:blipFill>
        <p:spPr>
          <a:xfrm>
            <a:off x="0" y="-3494"/>
            <a:ext cx="12192000" cy="6861494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D525FEC-B088-D729-BB3F-BF862F6CAF16}"/>
              </a:ext>
            </a:extLst>
          </p:cNvPr>
          <p:cNvSpPr/>
          <p:nvPr/>
        </p:nvSpPr>
        <p:spPr>
          <a:xfrm>
            <a:off x="1" y="4741682"/>
            <a:ext cx="12191999" cy="21163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  <a:r>
              <a:rPr lang="ja-JP" altLang="en-US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海中遊泳</a:t>
            </a:r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06E7F7F-C44E-C4A9-29EE-088147A739AF}"/>
              </a:ext>
            </a:extLst>
          </p:cNvPr>
          <p:cNvSpPr/>
          <p:nvPr/>
        </p:nvSpPr>
        <p:spPr>
          <a:xfrm>
            <a:off x="3564082" y="4741681"/>
            <a:ext cx="5063835" cy="443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H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ealing </a:t>
            </a:r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M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usic</a:t>
            </a:r>
          </a:p>
        </p:txBody>
      </p:sp>
    </p:spTree>
    <p:extLst>
      <p:ext uri="{BB962C8B-B14F-4D97-AF65-F5344CB8AC3E}">
        <p14:creationId xmlns:p14="http://schemas.microsoft.com/office/powerpoint/2010/main" val="3670334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DF05A-C098-4E01-42B0-2B973FA941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350C6A99-21D6-712C-0576-14C61795F6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36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CD5960E-1067-47D5-EE05-B8E3CAFAD57D}"/>
              </a:ext>
            </a:extLst>
          </p:cNvPr>
          <p:cNvSpPr/>
          <p:nvPr/>
        </p:nvSpPr>
        <p:spPr>
          <a:xfrm>
            <a:off x="1" y="4741682"/>
            <a:ext cx="12191999" cy="21163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  <a:r>
              <a:rPr lang="ja-JP" altLang="en-US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藍色の子守唄</a:t>
            </a:r>
            <a:r>
              <a:rPr lang="en-US" altLang="ja-JP" sz="8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HGS教科書体" panose="02020600000000000000" pitchFamily="18" charset="-128"/>
                <a:ea typeface="HGS教科書体" panose="02020600000000000000" pitchFamily="18" charset="-128"/>
              </a:rPr>
              <a:t>-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C5A9D27-2774-30BB-C934-D6A1A854A02C}"/>
              </a:ext>
            </a:extLst>
          </p:cNvPr>
          <p:cNvSpPr/>
          <p:nvPr/>
        </p:nvSpPr>
        <p:spPr>
          <a:xfrm>
            <a:off x="3564082" y="4741681"/>
            <a:ext cx="5063835" cy="443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H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ealing </a:t>
            </a:r>
            <a:r>
              <a:rPr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M</a:t>
            </a:r>
            <a:r>
              <a:rPr kumimoji="1" lang="en-US" altLang="ja-JP" sz="4000" b="1" dirty="0">
                <a:effectLst>
                  <a:glow rad="254000">
                    <a:schemeClr val="tx1">
                      <a:alpha val="50000"/>
                    </a:schemeClr>
                  </a:glow>
                </a:effectLst>
                <a:latin typeface="Vivaldi" panose="03020602050506090804" pitchFamily="66" charset="0"/>
                <a:ea typeface="HGS教科書体" panose="02020600000000000000" pitchFamily="18" charset="-128"/>
              </a:rPr>
              <a:t>usic</a:t>
            </a:r>
          </a:p>
        </p:txBody>
      </p:sp>
    </p:spTree>
    <p:extLst>
      <p:ext uri="{BB962C8B-B14F-4D97-AF65-F5344CB8AC3E}">
        <p14:creationId xmlns:p14="http://schemas.microsoft.com/office/powerpoint/2010/main" val="1443605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3413</TotalTime>
  <Words>87</Words>
  <Application>Microsoft Office PowerPoint</Application>
  <PresentationFormat>ワイド画面</PresentationFormat>
  <Paragraphs>24</Paragraphs>
  <Slides>11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7" baseType="lpstr">
      <vt:lpstr>HGS教科書体</vt:lpstr>
      <vt:lpstr>游ゴシック</vt:lpstr>
      <vt:lpstr>游ゴシック Light</vt:lpstr>
      <vt:lpstr>Arial</vt:lpstr>
      <vt:lpstr>Vivaldi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正人 小竹</dc:creator>
  <cp:lastModifiedBy>正人 小竹</cp:lastModifiedBy>
  <cp:revision>324</cp:revision>
  <dcterms:created xsi:type="dcterms:W3CDTF">2025-01-05T11:44:37Z</dcterms:created>
  <dcterms:modified xsi:type="dcterms:W3CDTF">2026-02-14T13:05:53Z</dcterms:modified>
</cp:coreProperties>
</file>

<file path=docProps/thumbnail.jpeg>
</file>